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Montserrat" pitchFamily="2" charset="77"/>
      <p:regular r:id="rId4"/>
      <p:bold r:id="rId5"/>
      <p:italic r:id="rId6"/>
      <p:boldItalic r:id="rId7"/>
    </p:embeddedFont>
    <p:embeddedFont>
      <p:font typeface="Montserrat Light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79" d="100"/>
          <a:sy n="79" d="100"/>
        </p:scale>
        <p:origin x="3152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26721DE-327A-08AE-62CE-2DFF079A13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t="2918" r="2338" b="3070"/>
          <a:stretch/>
        </p:blipFill>
        <p:spPr bwMode="auto">
          <a:xfrm rot="5400000">
            <a:off x="-1138429" y="1135023"/>
            <a:ext cx="10058400" cy="778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4385" y="3475425"/>
            <a:ext cx="4438125" cy="42176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858400" y="9067100"/>
            <a:ext cx="2055600" cy="440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Your company logo here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007950" y="617075"/>
            <a:ext cx="1756500" cy="2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ACCESS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18700" y="920650"/>
            <a:ext cx="31350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Name</a:t>
            </a:r>
            <a:endParaRPr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086150" y="7525800"/>
            <a:ext cx="4123800" cy="10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INSTRUCTIONS TO SCAN THE QR CODE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 Light"/>
              <a:buChar char="●"/>
            </a:pPr>
            <a:r>
              <a:rPr lang="en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Open the camera app on your phone.</a:t>
            </a: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2286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 Light"/>
              <a:buChar char="●"/>
            </a:pPr>
            <a:r>
              <a:rPr lang="en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Point the camera at the QR code.</a:t>
            </a: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2286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 Light"/>
              <a:buChar char="●"/>
            </a:pPr>
            <a:r>
              <a:rPr lang="en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Tap on the link and follow the instructions.</a:t>
            </a: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3456300" y="1615850"/>
            <a:ext cx="859800" cy="0"/>
          </a:xfrm>
          <a:prstGeom prst="straightConnector1">
            <a:avLst/>
          </a:prstGeom>
          <a:noFill/>
          <a:ln w="28575" cap="flat" cmpd="sng">
            <a:solidFill>
              <a:srgbClr val="F4864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1329900" y="1910725"/>
            <a:ext cx="5112600" cy="145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Access your benefits, paycheck, ID cards, and PlanSource communications in a single location! To install, please scan the QR code provided.</a:t>
            </a:r>
            <a:endParaRPr sz="1800" dirty="0"/>
          </a:p>
        </p:txBody>
      </p:sp>
      <p:sp>
        <p:nvSpPr>
          <p:cNvPr id="62" name="Google Shape;62;p13"/>
          <p:cNvSpPr/>
          <p:nvPr/>
        </p:nvSpPr>
        <p:spPr>
          <a:xfrm>
            <a:off x="2561550" y="4018550"/>
            <a:ext cx="2649300" cy="2642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Add your custom </a:t>
            </a:r>
            <a:br>
              <a:rPr lang="en" sz="1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QR code here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Montserrat Light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 Miller</cp:lastModifiedBy>
  <cp:revision>2</cp:revision>
  <dcterms:modified xsi:type="dcterms:W3CDTF">2023-09-11T14:30:37Z</dcterms:modified>
</cp:coreProperties>
</file>