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5486400" cy="3657600"/>
  <p:notesSz cx="6858000" cy="9144000"/>
  <p:embeddedFontLs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Montserrat Light" pitchFamily="2" charset="77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16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19" d="100"/>
          <a:sy n="219" d="100"/>
        </p:scale>
        <p:origin x="1520" y="176"/>
      </p:cViewPr>
      <p:guideLst>
        <p:guide pos="216"/>
        <p:guide pos="3240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556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d8584a3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d8584a3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7025" y="529476"/>
            <a:ext cx="5112300" cy="1459500"/>
          </a:xfrm>
          <a:prstGeom prst="rect">
            <a:avLst/>
          </a:prstGeom>
        </p:spPr>
        <p:txBody>
          <a:bodyPr spcFirstLastPara="1" wrap="square" lIns="58250" tIns="58250" rIns="58250" bIns="582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7020" y="2015378"/>
            <a:ext cx="5112300" cy="5637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87020" y="786578"/>
            <a:ext cx="5112300" cy="1396200"/>
          </a:xfrm>
          <a:prstGeom prst="rect">
            <a:avLst/>
          </a:prstGeom>
        </p:spPr>
        <p:txBody>
          <a:bodyPr spcFirstLastPara="1" wrap="square" lIns="58250" tIns="58250" rIns="58250" bIns="582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87020" y="2241582"/>
            <a:ext cx="5112300" cy="9249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87020" y="1529493"/>
            <a:ext cx="5112300" cy="5985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87020" y="819538"/>
            <a:ext cx="2400000" cy="24294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899440" y="819538"/>
            <a:ext cx="2400000" cy="24294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87020" y="395093"/>
            <a:ext cx="1684800" cy="537300"/>
          </a:xfrm>
          <a:prstGeom prst="rect">
            <a:avLst/>
          </a:prstGeom>
        </p:spPr>
        <p:txBody>
          <a:bodyPr spcFirstLastPara="1" wrap="square" lIns="58250" tIns="58250" rIns="58250" bIns="582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87020" y="988160"/>
            <a:ext cx="1684800" cy="22608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94150" y="320107"/>
            <a:ext cx="3820800" cy="29091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89"/>
            <a:ext cx="27432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8250" tIns="58250" rIns="58250" bIns="58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59300" y="876924"/>
            <a:ext cx="2427000" cy="1054200"/>
          </a:xfrm>
          <a:prstGeom prst="rect">
            <a:avLst/>
          </a:prstGeom>
        </p:spPr>
        <p:txBody>
          <a:bodyPr spcFirstLastPara="1" wrap="square" lIns="58250" tIns="58250" rIns="58250" bIns="582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59300" y="1993298"/>
            <a:ext cx="2427000" cy="878400"/>
          </a:xfrm>
          <a:prstGeom prst="rect">
            <a:avLst/>
          </a:prstGeom>
        </p:spPr>
        <p:txBody>
          <a:bodyPr spcFirstLastPara="1" wrap="square" lIns="58250" tIns="58250" rIns="58250" bIns="582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963700" y="514898"/>
            <a:ext cx="2302200" cy="26277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87020" y="3008409"/>
            <a:ext cx="3599400" cy="4302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spcFirstLastPara="1" wrap="square" lIns="58250" tIns="58250" rIns="58250" bIns="58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50" tIns="58250" rIns="58250" bIns="58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50" tIns="58250" rIns="58250" bIns="58250" anchor="t" anchorCtr="0">
            <a:norm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marL="91440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marL="137160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marL="1828800" lvl="3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marL="2286000" lvl="4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marL="2743200" lvl="5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marL="3200400" lvl="6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marL="3657600" lvl="7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marL="4114800" lvl="8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50" tIns="58250" rIns="58250" bIns="58250" anchor="ctr" anchorCtr="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444" t="3431" r="2453" b="3571"/>
          <a:stretch/>
        </p:blipFill>
        <p:spPr>
          <a:xfrm>
            <a:off x="0" y="0"/>
            <a:ext cx="548639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627" y="1307375"/>
            <a:ext cx="1875775" cy="17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711150" y="963950"/>
            <a:ext cx="1376400" cy="3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Your company logo here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2750" y="503275"/>
            <a:ext cx="17565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ACCESS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5975" y="765775"/>
            <a:ext cx="17565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42750" y="1344175"/>
            <a:ext cx="3223800" cy="1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Access your benefits, paycheck, ID cards, </a:t>
            </a:r>
            <a:b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PlanSource communications in a single location! To install, please scan the </a:t>
            </a:r>
            <a:b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QR code provided.</a:t>
            </a:r>
            <a:endParaRPr sz="10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INSTRUCTIONS TO SCAN THE QR CODE</a:t>
            </a:r>
            <a:endParaRPr sz="1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Light"/>
              <a:buChar char="●"/>
            </a:pPr>
            <a: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Open the camera on your phone.</a:t>
            </a:r>
            <a:endParaRPr sz="10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Light"/>
              <a:buChar char="●"/>
            </a:pPr>
            <a: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Point the camera at the QR code.</a:t>
            </a:r>
            <a:endParaRPr sz="10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2860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Light"/>
              <a:buChar char="●"/>
            </a:pPr>
            <a:r>
              <a:rPr lang="en" sz="10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Tap on the link and follow the instructions.</a:t>
            </a:r>
            <a:endParaRPr sz="10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342750" y="1215650"/>
            <a:ext cx="358800" cy="0"/>
          </a:xfrm>
          <a:prstGeom prst="straightConnector1">
            <a:avLst/>
          </a:prstGeom>
          <a:noFill/>
          <a:ln w="28575" cap="flat" cmpd="sng">
            <a:solidFill>
              <a:srgbClr val="F4864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/>
          <p:nvPr/>
        </p:nvSpPr>
        <p:spPr>
          <a:xfrm>
            <a:off x="3812900" y="1510175"/>
            <a:ext cx="1178100" cy="11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Add your custom QR code here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l="3187" t="70" r="70724" b="-69"/>
          <a:stretch/>
        </p:blipFill>
        <p:spPr>
          <a:xfrm>
            <a:off x="0" y="-135075"/>
            <a:ext cx="1504800" cy="393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25" y="433250"/>
            <a:ext cx="1751275" cy="27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337350" y="321325"/>
            <a:ext cx="1098000" cy="28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Your company logo here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22575" y="3361800"/>
            <a:ext cx="867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Flip for instructions</a:t>
            </a:r>
            <a:endParaRPr sz="6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750" y="3381990"/>
            <a:ext cx="120975" cy="115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>
            <a:off x="2233100" y="1381650"/>
            <a:ext cx="23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/>
          <p:nvPr/>
        </p:nvCxnSpPr>
        <p:spPr>
          <a:xfrm>
            <a:off x="2233100" y="1772575"/>
            <a:ext cx="23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4"/>
          <p:cNvCxnSpPr/>
          <p:nvPr/>
        </p:nvCxnSpPr>
        <p:spPr>
          <a:xfrm>
            <a:off x="2233100" y="2158150"/>
            <a:ext cx="23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4"/>
          <p:cNvCxnSpPr/>
          <p:nvPr/>
        </p:nvCxnSpPr>
        <p:spPr>
          <a:xfrm>
            <a:off x="2233100" y="2543650"/>
            <a:ext cx="23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/>
          <p:nvPr/>
        </p:nvCxnSpPr>
        <p:spPr>
          <a:xfrm>
            <a:off x="2233100" y="2929150"/>
            <a:ext cx="237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4"/>
          <p:cNvSpPr/>
          <p:nvPr/>
        </p:nvSpPr>
        <p:spPr>
          <a:xfrm>
            <a:off x="4605575" y="321325"/>
            <a:ext cx="535500" cy="53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Custom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Montserrat</vt:lpstr>
      <vt:lpstr>Montserrat Light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 Miller</cp:lastModifiedBy>
  <cp:revision>1</cp:revision>
  <dcterms:modified xsi:type="dcterms:W3CDTF">2023-09-11T15:18:15Z</dcterms:modified>
</cp:coreProperties>
</file>