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8" r:id="rId2"/>
    <p:sldId id="258" r:id="rId3"/>
    <p:sldId id="267" r:id="rId4"/>
    <p:sldId id="256" r:id="rId5"/>
    <p:sldId id="259" r:id="rId6"/>
    <p:sldId id="261" r:id="rId7"/>
    <p:sldId id="262" r:id="rId8"/>
    <p:sldId id="260" r:id="rId9"/>
    <p:sldId id="269" r:id="rId10"/>
    <p:sldId id="276" r:id="rId11"/>
    <p:sldId id="273" r:id="rId12"/>
    <p:sldId id="272" r:id="rId13"/>
    <p:sldId id="274" r:id="rId14"/>
    <p:sldId id="275" r:id="rId15"/>
    <p:sldId id="270" r:id="rId1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85F"/>
    <a:srgbClr val="FF6C0C"/>
    <a:srgbClr val="AC2430"/>
    <a:srgbClr val="006686"/>
    <a:srgbClr val="646569"/>
    <a:srgbClr val="3C548E"/>
    <a:srgbClr val="18022D"/>
    <a:srgbClr val="EC1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FC201-2338-2A4E-87B7-FE5B83460B92}" v="2" dt="2021-07-26T17:59:57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690"/>
  </p:normalViewPr>
  <p:slideViewPr>
    <p:cSldViewPr snapToGrid="0" snapToObjects="1">
      <p:cViewPr varScale="1">
        <p:scale>
          <a:sx n="101" d="100"/>
          <a:sy n="101" d="100"/>
        </p:scale>
        <p:origin x="3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BC6CF-482C-F64C-87EA-527D7E5F656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3E25-681C-4746-A341-7BF55861F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B9727-0BEF-3549-B794-E84A9901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8A08-47DA-FB40-ABF4-7ED5CB940E4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17041-B327-DA4A-A4F5-528B90C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34459-30FE-8544-B656-F4122207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8B9A-6874-7643-ACCC-F5E21925F86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8413431-7D47-7E4D-B123-D8A5A55CB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" t="-59" r="-39" b="22016"/>
          <a:stretch/>
        </p:blipFill>
        <p:spPr>
          <a:xfrm>
            <a:off x="0" y="0"/>
            <a:ext cx="6858000" cy="3010602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99A5AC68-0B76-E041-9386-0979F2DF60A8}"/>
              </a:ext>
            </a:extLst>
          </p:cNvPr>
          <p:cNvSpPr/>
          <p:nvPr userDrawn="1"/>
        </p:nvSpPr>
        <p:spPr>
          <a:xfrm>
            <a:off x="-15824" y="1729366"/>
            <a:ext cx="6879748" cy="2842634"/>
          </a:xfrm>
          <a:custGeom>
            <a:avLst/>
            <a:gdLst>
              <a:gd name="connsiteX0" fmla="*/ 0 w 9790279"/>
              <a:gd name="connsiteY0" fmla="*/ 350389 h 2803112"/>
              <a:gd name="connsiteX1" fmla="*/ 4895140 w 9790279"/>
              <a:gd name="connsiteY1" fmla="*/ 350389 h 2803112"/>
              <a:gd name="connsiteX2" fmla="*/ 9790279 w 9790279"/>
              <a:gd name="connsiteY2" fmla="*/ 350389 h 2803112"/>
              <a:gd name="connsiteX3" fmla="*/ 9790279 w 9790279"/>
              <a:gd name="connsiteY3" fmla="*/ 2452723 h 2803112"/>
              <a:gd name="connsiteX4" fmla="*/ 4895140 w 9790279"/>
              <a:gd name="connsiteY4" fmla="*/ 2452723 h 2803112"/>
              <a:gd name="connsiteX5" fmla="*/ 0 w 9790279"/>
              <a:gd name="connsiteY5" fmla="*/ 2452723 h 2803112"/>
              <a:gd name="connsiteX6" fmla="*/ 0 w 9790279"/>
              <a:gd name="connsiteY6" fmla="*/ 350389 h 2803112"/>
              <a:gd name="connsiteX0" fmla="*/ 2877954 w 9790279"/>
              <a:gd name="connsiteY0" fmla="*/ 553345 h 2848461"/>
              <a:gd name="connsiteX1" fmla="*/ 4895140 w 9790279"/>
              <a:gd name="connsiteY1" fmla="*/ 408966 h 2848461"/>
              <a:gd name="connsiteX2" fmla="*/ 9790279 w 9790279"/>
              <a:gd name="connsiteY2" fmla="*/ 408966 h 2848461"/>
              <a:gd name="connsiteX3" fmla="*/ 9790279 w 9790279"/>
              <a:gd name="connsiteY3" fmla="*/ 2511300 h 2848461"/>
              <a:gd name="connsiteX4" fmla="*/ 4895140 w 9790279"/>
              <a:gd name="connsiteY4" fmla="*/ 2511300 h 2848461"/>
              <a:gd name="connsiteX5" fmla="*/ 0 w 9790279"/>
              <a:gd name="connsiteY5" fmla="*/ 2511300 h 2848461"/>
              <a:gd name="connsiteX6" fmla="*/ 2877954 w 9790279"/>
              <a:gd name="connsiteY6" fmla="*/ 553345 h 2848461"/>
              <a:gd name="connsiteX0" fmla="*/ 0 w 6912325"/>
              <a:gd name="connsiteY0" fmla="*/ 553345 h 2877462"/>
              <a:gd name="connsiteX1" fmla="*/ 2017186 w 6912325"/>
              <a:gd name="connsiteY1" fmla="*/ 408966 h 2877462"/>
              <a:gd name="connsiteX2" fmla="*/ 6912325 w 6912325"/>
              <a:gd name="connsiteY2" fmla="*/ 408966 h 2877462"/>
              <a:gd name="connsiteX3" fmla="*/ 6912325 w 6912325"/>
              <a:gd name="connsiteY3" fmla="*/ 2511300 h 2877462"/>
              <a:gd name="connsiteX4" fmla="*/ 2017186 w 6912325"/>
              <a:gd name="connsiteY4" fmla="*/ 2511300 h 2877462"/>
              <a:gd name="connsiteX5" fmla="*/ 0 w 6912325"/>
              <a:gd name="connsiteY5" fmla="*/ 2742306 h 2877462"/>
              <a:gd name="connsiteX6" fmla="*/ 0 w 6912325"/>
              <a:gd name="connsiteY6" fmla="*/ 553345 h 2877462"/>
              <a:gd name="connsiteX0" fmla="*/ 0 w 6912325"/>
              <a:gd name="connsiteY0" fmla="*/ 421098 h 2745215"/>
              <a:gd name="connsiteX1" fmla="*/ 4250247 w 6912325"/>
              <a:gd name="connsiteY1" fmla="*/ 863860 h 2745215"/>
              <a:gd name="connsiteX2" fmla="*/ 6912325 w 6912325"/>
              <a:gd name="connsiteY2" fmla="*/ 276719 h 2745215"/>
              <a:gd name="connsiteX3" fmla="*/ 6912325 w 6912325"/>
              <a:gd name="connsiteY3" fmla="*/ 2379053 h 2745215"/>
              <a:gd name="connsiteX4" fmla="*/ 2017186 w 6912325"/>
              <a:gd name="connsiteY4" fmla="*/ 2379053 h 2745215"/>
              <a:gd name="connsiteX5" fmla="*/ 0 w 6912325"/>
              <a:gd name="connsiteY5" fmla="*/ 2610059 h 2745215"/>
              <a:gd name="connsiteX6" fmla="*/ 0 w 6912325"/>
              <a:gd name="connsiteY6" fmla="*/ 421098 h 2745215"/>
              <a:gd name="connsiteX0" fmla="*/ 0 w 6912325"/>
              <a:gd name="connsiteY0" fmla="*/ 391880 h 2715997"/>
              <a:gd name="connsiteX1" fmla="*/ 4250247 w 6912325"/>
              <a:gd name="connsiteY1" fmla="*/ 834642 h 2715997"/>
              <a:gd name="connsiteX2" fmla="*/ 6912325 w 6912325"/>
              <a:gd name="connsiteY2" fmla="*/ 247501 h 2715997"/>
              <a:gd name="connsiteX3" fmla="*/ 6912325 w 6912325"/>
              <a:gd name="connsiteY3" fmla="*/ 2349835 h 2715997"/>
              <a:gd name="connsiteX4" fmla="*/ 2017186 w 6912325"/>
              <a:gd name="connsiteY4" fmla="*/ 2349835 h 2715997"/>
              <a:gd name="connsiteX5" fmla="*/ 0 w 6912325"/>
              <a:gd name="connsiteY5" fmla="*/ 2580841 h 2715997"/>
              <a:gd name="connsiteX6" fmla="*/ 0 w 6912325"/>
              <a:gd name="connsiteY6" fmla="*/ 391880 h 2715997"/>
              <a:gd name="connsiteX0" fmla="*/ 0 w 6912325"/>
              <a:gd name="connsiteY0" fmla="*/ 421344 h 2745461"/>
              <a:gd name="connsiteX1" fmla="*/ 4250247 w 6912325"/>
              <a:gd name="connsiteY1" fmla="*/ 864106 h 2745461"/>
              <a:gd name="connsiteX2" fmla="*/ 6864199 w 6912325"/>
              <a:gd name="connsiteY2" fmla="*/ 286590 h 2745461"/>
              <a:gd name="connsiteX3" fmla="*/ 6912325 w 6912325"/>
              <a:gd name="connsiteY3" fmla="*/ 2379299 h 2745461"/>
              <a:gd name="connsiteX4" fmla="*/ 2017186 w 6912325"/>
              <a:gd name="connsiteY4" fmla="*/ 2379299 h 2745461"/>
              <a:gd name="connsiteX5" fmla="*/ 0 w 6912325"/>
              <a:gd name="connsiteY5" fmla="*/ 2610305 h 2745461"/>
              <a:gd name="connsiteX6" fmla="*/ 0 w 6912325"/>
              <a:gd name="connsiteY6" fmla="*/ 421344 h 2745461"/>
              <a:gd name="connsiteX0" fmla="*/ 0 w 6912325"/>
              <a:gd name="connsiteY0" fmla="*/ 421344 h 2745461"/>
              <a:gd name="connsiteX1" fmla="*/ 4250247 w 6912325"/>
              <a:gd name="connsiteY1" fmla="*/ 864106 h 2745461"/>
              <a:gd name="connsiteX2" fmla="*/ 6864199 w 6912325"/>
              <a:gd name="connsiteY2" fmla="*/ 286590 h 2745461"/>
              <a:gd name="connsiteX3" fmla="*/ 6912325 w 6912325"/>
              <a:gd name="connsiteY3" fmla="*/ 2379299 h 2745461"/>
              <a:gd name="connsiteX4" fmla="*/ 2017186 w 6912325"/>
              <a:gd name="connsiteY4" fmla="*/ 2379299 h 2745461"/>
              <a:gd name="connsiteX5" fmla="*/ 0 w 6912325"/>
              <a:gd name="connsiteY5" fmla="*/ 2610305 h 2745461"/>
              <a:gd name="connsiteX6" fmla="*/ 0 w 6912325"/>
              <a:gd name="connsiteY6" fmla="*/ 421344 h 2745461"/>
              <a:gd name="connsiteX0" fmla="*/ 0 w 6873824"/>
              <a:gd name="connsiteY0" fmla="*/ 421344 h 2745461"/>
              <a:gd name="connsiteX1" fmla="*/ 4250247 w 6873824"/>
              <a:gd name="connsiteY1" fmla="*/ 864106 h 2745461"/>
              <a:gd name="connsiteX2" fmla="*/ 6864199 w 6873824"/>
              <a:gd name="connsiteY2" fmla="*/ 286590 h 2745461"/>
              <a:gd name="connsiteX3" fmla="*/ 6873824 w 6873824"/>
              <a:gd name="connsiteY3" fmla="*/ 2388924 h 2745461"/>
              <a:gd name="connsiteX4" fmla="*/ 2017186 w 6873824"/>
              <a:gd name="connsiteY4" fmla="*/ 2379299 h 2745461"/>
              <a:gd name="connsiteX5" fmla="*/ 0 w 6873824"/>
              <a:gd name="connsiteY5" fmla="*/ 2610305 h 2745461"/>
              <a:gd name="connsiteX6" fmla="*/ 0 w 6873824"/>
              <a:gd name="connsiteY6" fmla="*/ 421344 h 2745461"/>
              <a:gd name="connsiteX0" fmla="*/ 0 w 6873824"/>
              <a:gd name="connsiteY0" fmla="*/ 421344 h 2711287"/>
              <a:gd name="connsiteX1" fmla="*/ 4250247 w 6873824"/>
              <a:gd name="connsiteY1" fmla="*/ 864106 h 2711287"/>
              <a:gd name="connsiteX2" fmla="*/ 6864199 w 6873824"/>
              <a:gd name="connsiteY2" fmla="*/ 286590 h 2711287"/>
              <a:gd name="connsiteX3" fmla="*/ 6873824 w 6873824"/>
              <a:gd name="connsiteY3" fmla="*/ 2388924 h 2711287"/>
              <a:gd name="connsiteX4" fmla="*/ 3403224 w 6873824"/>
              <a:gd name="connsiteY4" fmla="*/ 2254170 h 2711287"/>
              <a:gd name="connsiteX5" fmla="*/ 0 w 6873824"/>
              <a:gd name="connsiteY5" fmla="*/ 2610305 h 2711287"/>
              <a:gd name="connsiteX6" fmla="*/ 0 w 6873824"/>
              <a:gd name="connsiteY6" fmla="*/ 421344 h 2711287"/>
              <a:gd name="connsiteX0" fmla="*/ 0 w 6873824"/>
              <a:gd name="connsiteY0" fmla="*/ 421344 h 2697781"/>
              <a:gd name="connsiteX1" fmla="*/ 4250247 w 6873824"/>
              <a:gd name="connsiteY1" fmla="*/ 864106 h 2697781"/>
              <a:gd name="connsiteX2" fmla="*/ 6864199 w 6873824"/>
              <a:gd name="connsiteY2" fmla="*/ 286590 h 2697781"/>
              <a:gd name="connsiteX3" fmla="*/ 6873824 w 6873824"/>
              <a:gd name="connsiteY3" fmla="*/ 2388924 h 2697781"/>
              <a:gd name="connsiteX4" fmla="*/ 3643856 w 6873824"/>
              <a:gd name="connsiteY4" fmla="*/ 2119417 h 2697781"/>
              <a:gd name="connsiteX5" fmla="*/ 0 w 6873824"/>
              <a:gd name="connsiteY5" fmla="*/ 2610305 h 2697781"/>
              <a:gd name="connsiteX6" fmla="*/ 0 w 6873824"/>
              <a:gd name="connsiteY6" fmla="*/ 421344 h 2697781"/>
              <a:gd name="connsiteX0" fmla="*/ 0 w 6873824"/>
              <a:gd name="connsiteY0" fmla="*/ 421344 h 2912318"/>
              <a:gd name="connsiteX1" fmla="*/ 4250247 w 6873824"/>
              <a:gd name="connsiteY1" fmla="*/ 864106 h 2912318"/>
              <a:gd name="connsiteX2" fmla="*/ 6864199 w 6873824"/>
              <a:gd name="connsiteY2" fmla="*/ 286590 h 2912318"/>
              <a:gd name="connsiteX3" fmla="*/ 6873824 w 6873824"/>
              <a:gd name="connsiteY3" fmla="*/ 2388924 h 2912318"/>
              <a:gd name="connsiteX4" fmla="*/ 3643856 w 6873824"/>
              <a:gd name="connsiteY4" fmla="*/ 2119417 h 2912318"/>
              <a:gd name="connsiteX5" fmla="*/ 0 w 6873824"/>
              <a:gd name="connsiteY5" fmla="*/ 2610305 h 2912318"/>
              <a:gd name="connsiteX6" fmla="*/ 0 w 6873824"/>
              <a:gd name="connsiteY6" fmla="*/ 421344 h 2912318"/>
              <a:gd name="connsiteX0" fmla="*/ 0 w 6873824"/>
              <a:gd name="connsiteY0" fmla="*/ 421344 h 2912318"/>
              <a:gd name="connsiteX1" fmla="*/ 4250247 w 6873824"/>
              <a:gd name="connsiteY1" fmla="*/ 864106 h 2912318"/>
              <a:gd name="connsiteX2" fmla="*/ 6864199 w 6873824"/>
              <a:gd name="connsiteY2" fmla="*/ 286590 h 2912318"/>
              <a:gd name="connsiteX3" fmla="*/ 6873824 w 6873824"/>
              <a:gd name="connsiteY3" fmla="*/ 2388924 h 2912318"/>
              <a:gd name="connsiteX4" fmla="*/ 3643856 w 6873824"/>
              <a:gd name="connsiteY4" fmla="*/ 2119417 h 2912318"/>
              <a:gd name="connsiteX5" fmla="*/ 0 w 6873824"/>
              <a:gd name="connsiteY5" fmla="*/ 2610305 h 2912318"/>
              <a:gd name="connsiteX6" fmla="*/ 0 w 6873824"/>
              <a:gd name="connsiteY6" fmla="*/ 421344 h 2912318"/>
              <a:gd name="connsiteX0" fmla="*/ 0 w 6873824"/>
              <a:gd name="connsiteY0" fmla="*/ 475986 h 2966960"/>
              <a:gd name="connsiteX1" fmla="*/ 4222111 w 6873824"/>
              <a:gd name="connsiteY1" fmla="*/ 637394 h 2966960"/>
              <a:gd name="connsiteX2" fmla="*/ 6864199 w 6873824"/>
              <a:gd name="connsiteY2" fmla="*/ 341232 h 2966960"/>
              <a:gd name="connsiteX3" fmla="*/ 6873824 w 6873824"/>
              <a:gd name="connsiteY3" fmla="*/ 2443566 h 2966960"/>
              <a:gd name="connsiteX4" fmla="*/ 3643856 w 6873824"/>
              <a:gd name="connsiteY4" fmla="*/ 2174059 h 2966960"/>
              <a:gd name="connsiteX5" fmla="*/ 0 w 6873824"/>
              <a:gd name="connsiteY5" fmla="*/ 2664947 h 2966960"/>
              <a:gd name="connsiteX6" fmla="*/ 0 w 6873824"/>
              <a:gd name="connsiteY6" fmla="*/ 475986 h 2966960"/>
              <a:gd name="connsiteX0" fmla="*/ 0 w 6873824"/>
              <a:gd name="connsiteY0" fmla="*/ 512445 h 3003419"/>
              <a:gd name="connsiteX1" fmla="*/ 4208043 w 6873824"/>
              <a:gd name="connsiteY1" fmla="*/ 519109 h 3003419"/>
              <a:gd name="connsiteX2" fmla="*/ 6864199 w 6873824"/>
              <a:gd name="connsiteY2" fmla="*/ 377691 h 3003419"/>
              <a:gd name="connsiteX3" fmla="*/ 6873824 w 6873824"/>
              <a:gd name="connsiteY3" fmla="*/ 2480025 h 3003419"/>
              <a:gd name="connsiteX4" fmla="*/ 3643856 w 6873824"/>
              <a:gd name="connsiteY4" fmla="*/ 2210518 h 3003419"/>
              <a:gd name="connsiteX5" fmla="*/ 0 w 6873824"/>
              <a:gd name="connsiteY5" fmla="*/ 2701406 h 3003419"/>
              <a:gd name="connsiteX6" fmla="*/ 0 w 6873824"/>
              <a:gd name="connsiteY6" fmla="*/ 512445 h 3003419"/>
              <a:gd name="connsiteX0" fmla="*/ 0 w 6873824"/>
              <a:gd name="connsiteY0" fmla="*/ 477050 h 2968024"/>
              <a:gd name="connsiteX1" fmla="*/ 4208043 w 6873824"/>
              <a:gd name="connsiteY1" fmla="*/ 633616 h 2968024"/>
              <a:gd name="connsiteX2" fmla="*/ 6864199 w 6873824"/>
              <a:gd name="connsiteY2" fmla="*/ 342296 h 2968024"/>
              <a:gd name="connsiteX3" fmla="*/ 6873824 w 6873824"/>
              <a:gd name="connsiteY3" fmla="*/ 2444630 h 2968024"/>
              <a:gd name="connsiteX4" fmla="*/ 3643856 w 6873824"/>
              <a:gd name="connsiteY4" fmla="*/ 2175123 h 2968024"/>
              <a:gd name="connsiteX5" fmla="*/ 0 w 6873824"/>
              <a:gd name="connsiteY5" fmla="*/ 2666011 h 2968024"/>
              <a:gd name="connsiteX6" fmla="*/ 0 w 6873824"/>
              <a:gd name="connsiteY6" fmla="*/ 477050 h 2968024"/>
              <a:gd name="connsiteX0" fmla="*/ 0 w 6873824"/>
              <a:gd name="connsiteY0" fmla="*/ 490295 h 2981269"/>
              <a:gd name="connsiteX1" fmla="*/ 4208043 w 6873824"/>
              <a:gd name="connsiteY1" fmla="*/ 646861 h 2981269"/>
              <a:gd name="connsiteX2" fmla="*/ 6864199 w 6873824"/>
              <a:gd name="connsiteY2" fmla="*/ 355541 h 2981269"/>
              <a:gd name="connsiteX3" fmla="*/ 6873824 w 6873824"/>
              <a:gd name="connsiteY3" fmla="*/ 2457875 h 2981269"/>
              <a:gd name="connsiteX4" fmla="*/ 3643856 w 6873824"/>
              <a:gd name="connsiteY4" fmla="*/ 2188368 h 2981269"/>
              <a:gd name="connsiteX5" fmla="*/ 0 w 6873824"/>
              <a:gd name="connsiteY5" fmla="*/ 2679256 h 2981269"/>
              <a:gd name="connsiteX6" fmla="*/ 0 w 6873824"/>
              <a:gd name="connsiteY6" fmla="*/ 490295 h 2981269"/>
              <a:gd name="connsiteX0" fmla="*/ 0 w 6873824"/>
              <a:gd name="connsiteY0" fmla="*/ 479945 h 2970919"/>
              <a:gd name="connsiteX1" fmla="*/ 4208043 w 6873824"/>
              <a:gd name="connsiteY1" fmla="*/ 636511 h 2970919"/>
              <a:gd name="connsiteX2" fmla="*/ 6864199 w 6873824"/>
              <a:gd name="connsiteY2" fmla="*/ 345191 h 2970919"/>
              <a:gd name="connsiteX3" fmla="*/ 6873824 w 6873824"/>
              <a:gd name="connsiteY3" fmla="*/ 2447525 h 2970919"/>
              <a:gd name="connsiteX4" fmla="*/ 3643856 w 6873824"/>
              <a:gd name="connsiteY4" fmla="*/ 2178018 h 2970919"/>
              <a:gd name="connsiteX5" fmla="*/ 0 w 6873824"/>
              <a:gd name="connsiteY5" fmla="*/ 2668906 h 2970919"/>
              <a:gd name="connsiteX6" fmla="*/ 0 w 6873824"/>
              <a:gd name="connsiteY6" fmla="*/ 479945 h 2970919"/>
              <a:gd name="connsiteX0" fmla="*/ 0 w 6879748"/>
              <a:gd name="connsiteY0" fmla="*/ 477290 h 2968264"/>
              <a:gd name="connsiteX1" fmla="*/ 4208043 w 6879748"/>
              <a:gd name="connsiteY1" fmla="*/ 633856 h 2968264"/>
              <a:gd name="connsiteX2" fmla="*/ 6879189 w 6879748"/>
              <a:gd name="connsiteY2" fmla="*/ 350031 h 2968264"/>
              <a:gd name="connsiteX3" fmla="*/ 6873824 w 6879748"/>
              <a:gd name="connsiteY3" fmla="*/ 2444870 h 2968264"/>
              <a:gd name="connsiteX4" fmla="*/ 3643856 w 6879748"/>
              <a:gd name="connsiteY4" fmla="*/ 2175363 h 2968264"/>
              <a:gd name="connsiteX5" fmla="*/ 0 w 6879748"/>
              <a:gd name="connsiteY5" fmla="*/ 2666251 h 2968264"/>
              <a:gd name="connsiteX6" fmla="*/ 0 w 6879748"/>
              <a:gd name="connsiteY6" fmla="*/ 477290 h 2968264"/>
              <a:gd name="connsiteX0" fmla="*/ 0 w 6879748"/>
              <a:gd name="connsiteY0" fmla="*/ 477290 h 2968264"/>
              <a:gd name="connsiteX1" fmla="*/ 4208043 w 6879748"/>
              <a:gd name="connsiteY1" fmla="*/ 633856 h 2968264"/>
              <a:gd name="connsiteX2" fmla="*/ 6879189 w 6879748"/>
              <a:gd name="connsiteY2" fmla="*/ 350031 h 2968264"/>
              <a:gd name="connsiteX3" fmla="*/ 6873824 w 6879748"/>
              <a:gd name="connsiteY3" fmla="*/ 2444870 h 2968264"/>
              <a:gd name="connsiteX4" fmla="*/ 3643856 w 6879748"/>
              <a:gd name="connsiteY4" fmla="*/ 2175363 h 2968264"/>
              <a:gd name="connsiteX5" fmla="*/ 0 w 6879748"/>
              <a:gd name="connsiteY5" fmla="*/ 2666251 h 2968264"/>
              <a:gd name="connsiteX6" fmla="*/ 0 w 6879748"/>
              <a:gd name="connsiteY6" fmla="*/ 477290 h 2968264"/>
              <a:gd name="connsiteX0" fmla="*/ 0 w 6879748"/>
              <a:gd name="connsiteY0" fmla="*/ 487550 h 2978524"/>
              <a:gd name="connsiteX1" fmla="*/ 4208043 w 6879748"/>
              <a:gd name="connsiteY1" fmla="*/ 644116 h 2978524"/>
              <a:gd name="connsiteX2" fmla="*/ 6879189 w 6879748"/>
              <a:gd name="connsiteY2" fmla="*/ 360291 h 2978524"/>
              <a:gd name="connsiteX3" fmla="*/ 6873824 w 6879748"/>
              <a:gd name="connsiteY3" fmla="*/ 2455130 h 2978524"/>
              <a:gd name="connsiteX4" fmla="*/ 3643856 w 6879748"/>
              <a:gd name="connsiteY4" fmla="*/ 2185623 h 2978524"/>
              <a:gd name="connsiteX5" fmla="*/ 0 w 6879748"/>
              <a:gd name="connsiteY5" fmla="*/ 2676511 h 2978524"/>
              <a:gd name="connsiteX6" fmla="*/ 0 w 6879748"/>
              <a:gd name="connsiteY6" fmla="*/ 487550 h 2978524"/>
              <a:gd name="connsiteX0" fmla="*/ 0 w 6879748"/>
              <a:gd name="connsiteY0" fmla="*/ 351660 h 2842634"/>
              <a:gd name="connsiteX1" fmla="*/ 4208043 w 6879748"/>
              <a:gd name="connsiteY1" fmla="*/ 508226 h 2842634"/>
              <a:gd name="connsiteX2" fmla="*/ 6879189 w 6879748"/>
              <a:gd name="connsiteY2" fmla="*/ 224401 h 2842634"/>
              <a:gd name="connsiteX3" fmla="*/ 6873824 w 6879748"/>
              <a:gd name="connsiteY3" fmla="*/ 2319240 h 2842634"/>
              <a:gd name="connsiteX4" fmla="*/ 3643856 w 6879748"/>
              <a:gd name="connsiteY4" fmla="*/ 2049733 h 2842634"/>
              <a:gd name="connsiteX5" fmla="*/ 0 w 6879748"/>
              <a:gd name="connsiteY5" fmla="*/ 2540621 h 2842634"/>
              <a:gd name="connsiteX6" fmla="*/ 0 w 6879748"/>
              <a:gd name="connsiteY6" fmla="*/ 351660 h 284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748" h="2842634">
                <a:moveTo>
                  <a:pt x="0" y="351660"/>
                </a:moveTo>
                <a:cubicBezTo>
                  <a:pt x="1556762" y="-509005"/>
                  <a:pt x="2859144" y="476970"/>
                  <a:pt x="4208043" y="508226"/>
                </a:cubicBezTo>
                <a:cubicBezTo>
                  <a:pt x="5556942" y="539482"/>
                  <a:pt x="5368186" y="553072"/>
                  <a:pt x="6879189" y="224401"/>
                </a:cubicBezTo>
                <a:cubicBezTo>
                  <a:pt x="6882397" y="925179"/>
                  <a:pt x="6870616" y="1618462"/>
                  <a:pt x="6873824" y="2319240"/>
                </a:cubicBezTo>
                <a:cubicBezTo>
                  <a:pt x="5242111" y="3487203"/>
                  <a:pt x="5843459" y="2383311"/>
                  <a:pt x="3643856" y="2049733"/>
                </a:cubicBezTo>
                <a:cubicBezTo>
                  <a:pt x="2089144" y="1802782"/>
                  <a:pt x="1631713" y="1372658"/>
                  <a:pt x="0" y="2540621"/>
                </a:cubicBezTo>
                <a:lnTo>
                  <a:pt x="0" y="351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C6A49-91BE-9F4E-A174-37EB950DD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444623"/>
            <a:ext cx="5915025" cy="1041858"/>
          </a:xfrm>
        </p:spPr>
        <p:txBody>
          <a:bodyPr>
            <a:normAutofit/>
          </a:bodyPr>
          <a:lstStyle>
            <a:lvl1pPr algn="ctr">
              <a:lnSpc>
                <a:spcPct val="140000"/>
              </a:lnSpc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How to customize your</a:t>
            </a:r>
            <a:br>
              <a:rPr lang="en-US" dirty="0"/>
            </a:br>
            <a:r>
              <a:rPr lang="en-US" dirty="0"/>
              <a:t>Open Enrollment posters:</a:t>
            </a:r>
          </a:p>
        </p:txBody>
      </p:sp>
    </p:spTree>
    <p:extLst>
      <p:ext uri="{BB962C8B-B14F-4D97-AF65-F5344CB8AC3E}">
        <p14:creationId xmlns:p14="http://schemas.microsoft.com/office/powerpoint/2010/main" val="290029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lebration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3655992-4D62-C445-B97B-0D03DAC7D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850" y="6926753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1600" b="1" i="0" spc="30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1049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Chart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9C8074-2C15-AD47-9E95-13C17CC3E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093"/>
          <a:stretch/>
        </p:blipFill>
        <p:spPr>
          <a:xfrm>
            <a:off x="-19050" y="-3665"/>
            <a:ext cx="6858000" cy="79792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C9A86B-E6EA-BA4A-BF12-E982B2D7B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9701" y="6959600"/>
            <a:ext cx="1485900" cy="1016000"/>
          </a:xfrm>
        </p:spPr>
        <p:txBody>
          <a:bodyPr anchor="ctr">
            <a:normAutofit/>
          </a:bodyPr>
          <a:lstStyle>
            <a:lvl1pPr algn="ctr">
              <a:defRPr sz="2000" b="1" i="0">
                <a:solidFill>
                  <a:srgbClr val="AC2430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DEC</a:t>
            </a:r>
          </a:p>
          <a:p>
            <a:pPr lvl="0"/>
            <a:r>
              <a:rPr lang="en-US" dirty="0"/>
              <a:t>10-17</a:t>
            </a:r>
          </a:p>
        </p:txBody>
      </p:sp>
    </p:spTree>
    <p:extLst>
      <p:ext uri="{BB962C8B-B14F-4D97-AF65-F5344CB8AC3E}">
        <p14:creationId xmlns:p14="http://schemas.microsoft.com/office/powerpoint/2010/main" val="139575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AFC33-52B0-6C43-AC51-75A1ED425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848"/>
          <a:stretch/>
        </p:blipFill>
        <p:spPr>
          <a:xfrm>
            <a:off x="0" y="0"/>
            <a:ext cx="6858000" cy="800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850" y="7129952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2400" b="1" i="0" spc="300">
                <a:solidFill>
                  <a:srgbClr val="006686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341625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2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369FF-10D2-FF41-A49B-C3B9A9489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421"/>
          <a:stretch/>
        </p:blipFill>
        <p:spPr>
          <a:xfrm>
            <a:off x="0" y="1"/>
            <a:ext cx="6858000" cy="795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850" y="3751435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2400" b="1" i="0" spc="0">
                <a:solidFill>
                  <a:srgbClr val="FF6C0C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21840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lness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1F20A2F-359A-E241-A13C-7548E2ADC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351"/>
          <a:stretch/>
        </p:blipFill>
        <p:spPr>
          <a:xfrm>
            <a:off x="0" y="1"/>
            <a:ext cx="6858000" cy="795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850" y="5643735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3600" b="1" i="0" spc="0">
                <a:solidFill>
                  <a:srgbClr val="22385F"/>
                </a:solidFill>
                <a:latin typeface="Adobe Handwriting Ernie" panose="03050502040307020404" pitchFamily="66" charset="0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399932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66D40-CFAF-B64D-9912-9B27DD79E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135"/>
          <a:stretch/>
        </p:blipFill>
        <p:spPr>
          <a:xfrm>
            <a:off x="0" y="0"/>
            <a:ext cx="6858000" cy="7975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1009" y="7129952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180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19715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ends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521289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300">
                <a:latin typeface="Avenir Book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5D9C6-602C-9A4F-9065-A929C0C6D97A}"/>
              </a:ext>
            </a:extLst>
          </p:cNvPr>
          <p:cNvGrpSpPr/>
          <p:nvPr userDrawn="1"/>
        </p:nvGrpSpPr>
        <p:grpSpPr>
          <a:xfrm>
            <a:off x="-54204" y="0"/>
            <a:ext cx="6966409" cy="8385717"/>
            <a:chOff x="-54204" y="0"/>
            <a:chExt cx="6966409" cy="8385717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16F68C-1523-8746-9923-27780CAB09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1" t="1" r="-1" b="26982"/>
            <a:stretch/>
          </p:blipFill>
          <p:spPr>
            <a:xfrm>
              <a:off x="-9144" y="0"/>
              <a:ext cx="6876288" cy="7759583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AA342D-3E88-184C-AB96-72E124093D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93897"/>
            <a:stretch/>
          </p:blipFill>
          <p:spPr>
            <a:xfrm>
              <a:off x="-54204" y="7728722"/>
              <a:ext cx="6966409" cy="656995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1C7644E-57B6-4E44-B25C-3A97E88E3D33}"/>
              </a:ext>
            </a:extLst>
          </p:cNvPr>
          <p:cNvSpPr/>
          <p:nvPr userDrawn="1"/>
        </p:nvSpPr>
        <p:spPr>
          <a:xfrm>
            <a:off x="3384396" y="7921031"/>
            <a:ext cx="122663" cy="122663"/>
          </a:xfrm>
          <a:prstGeom prst="ellipse">
            <a:avLst/>
          </a:prstGeom>
          <a:solidFill>
            <a:srgbClr val="EC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FC265C-2139-B14F-9B57-7481C6D56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2749" y="7739063"/>
            <a:ext cx="2098675" cy="486716"/>
          </a:xfrm>
        </p:spPr>
        <p:txBody>
          <a:bodyPr tIns="9144" bIns="9144" anchor="ctr"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/>
              <a:t>5th – 18th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634" y="7739063"/>
            <a:ext cx="2026071" cy="487362"/>
          </a:xfrm>
        </p:spPr>
        <p:txBody>
          <a:bodyPr tIns="91440" bIns="91440" anchor="ctr"/>
          <a:lstStyle>
            <a:lvl1pPr algn="r"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December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522347"/>
            <a:ext cx="2503488" cy="4857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420453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esk with a computer and a chair&#10;&#10;Description automatically generated with low confidence">
            <a:extLst>
              <a:ext uri="{FF2B5EF4-FFF2-40B4-BE49-F238E27FC236}">
                <a16:creationId xmlns:a16="http://schemas.microsoft.com/office/drawing/2014/main" id="{CDD6346A-9A13-D84F-8988-BB0B947A1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295045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300">
                <a:latin typeface="Avenir Book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065" y="1848217"/>
            <a:ext cx="3104618" cy="736721"/>
          </a:xfrm>
        </p:spPr>
        <p:txBody>
          <a:bodyPr lIns="0" tIns="91440" bIns="91440" anchor="t">
            <a:normAutofit/>
          </a:bodyPr>
          <a:lstStyle>
            <a:lvl1pPr algn="l">
              <a:lnSpc>
                <a:spcPct val="100000"/>
              </a:lnSpc>
              <a:defRPr sz="1800" b="1" i="0" spc="30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pPr lvl="0"/>
            <a:r>
              <a:rPr lang="en-US" dirty="0"/>
              <a:t>DECEMBER 10-17, 2020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030285"/>
            <a:ext cx="2503488" cy="989814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286507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9CBBF167-21B0-2442-8264-C1CEB2A90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9428" y="-9429"/>
            <a:ext cx="6889173" cy="8915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300">
                <a:latin typeface="Avenir Book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032" y="7408197"/>
            <a:ext cx="3175936" cy="397197"/>
          </a:xfrm>
        </p:spPr>
        <p:txBody>
          <a:bodyPr lIns="0" tIns="91440" bIns="91440" anchor="t">
            <a:normAutofit/>
          </a:bodyPr>
          <a:lstStyle>
            <a:lvl1pPr algn="ctr">
              <a:lnSpc>
                <a:spcPct val="100000"/>
              </a:lnSpc>
              <a:defRPr sz="1800" b="0" i="0" spc="0">
                <a:solidFill>
                  <a:schemeClr val="tx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/>
              <a:t>December 10-17, 2020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14737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Tok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C0BDB5C8-1075-884B-9E75-A541F1523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 i="1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032" y="6424524"/>
            <a:ext cx="3175936" cy="397197"/>
          </a:xfrm>
        </p:spPr>
        <p:txBody>
          <a:bodyPr lIns="0" tIns="91440" bIns="91440" anchor="t">
            <a:normAutofit/>
          </a:bodyPr>
          <a:lstStyle>
            <a:lvl1pPr algn="ctr">
              <a:lnSpc>
                <a:spcPct val="100000"/>
              </a:lnSpc>
              <a:defRPr sz="1800" b="0" i="1" spc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December 10-17, 2020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36562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s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088BDC06-6BB6-9E48-805A-859F54D94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8176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977" y="6569736"/>
            <a:ext cx="4836047" cy="397197"/>
          </a:xfrm>
        </p:spPr>
        <p:txBody>
          <a:bodyPr lIns="0" tIns="91440" bIns="91440" anchor="t">
            <a:normAutofit/>
          </a:bodyPr>
          <a:lstStyle>
            <a:lvl1pPr algn="ctr">
              <a:lnSpc>
                <a:spcPct val="100000"/>
              </a:lnSpc>
              <a:defRPr sz="1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—   December 10-17, 2020  —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41210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s 2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E7B324-2A71-B549-B100-7EF9F7259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8176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F8A3B5-24B5-7340-B871-41059FA8E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977" y="6569736"/>
            <a:ext cx="4836047" cy="397197"/>
          </a:xfrm>
        </p:spPr>
        <p:txBody>
          <a:bodyPr lIns="0" tIns="91440" bIns="91440" anchor="t">
            <a:normAutofit/>
          </a:bodyPr>
          <a:lstStyle>
            <a:lvl1pPr algn="ctr">
              <a:lnSpc>
                <a:spcPct val="100000"/>
              </a:lnSpc>
              <a:defRPr sz="1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—   December 10-17, 2020  —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</p:spTree>
    <p:extLst>
      <p:ext uri="{BB962C8B-B14F-4D97-AF65-F5344CB8AC3E}">
        <p14:creationId xmlns:p14="http://schemas.microsoft.com/office/powerpoint/2010/main" val="205164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8344A6-C281-CE4F-B5EA-EDEBFE163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8875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72" y="2088052"/>
            <a:ext cx="2157627" cy="447331"/>
          </a:xfrm>
        </p:spPr>
        <p:txBody>
          <a:bodyPr lIns="0" tIns="91440" bIns="91440" anchor="t">
            <a:normAutofit/>
          </a:bodyPr>
          <a:lstStyle>
            <a:lvl1pPr algn="l">
              <a:lnSpc>
                <a:spcPct val="100000"/>
              </a:lnSpc>
              <a:defRPr sz="1600" b="0" i="0" spc="0">
                <a:solidFill>
                  <a:srgbClr val="18022D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41484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ebration Theme -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2830" y="8303383"/>
            <a:ext cx="3605905" cy="486833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spc="0">
                <a:solidFill>
                  <a:srgbClr val="18022D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Get started:</a:t>
            </a:r>
            <a:br>
              <a:rPr lang="en-US"/>
            </a:br>
            <a:r>
              <a:rPr lang="en-US" err="1"/>
              <a:t>yourURLgoeshere.com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4A1198-68AE-0643-A950-30D7BC79E0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9265" y="8158704"/>
            <a:ext cx="2503488" cy="776189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replace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8A219-C1B6-824C-A535-D2EFC55A8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135"/>
          <a:stretch/>
        </p:blipFill>
        <p:spPr>
          <a:xfrm>
            <a:off x="0" y="0"/>
            <a:ext cx="6858000" cy="79756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FA187CB-4ACF-F24F-808F-E5E2F8B48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3850" y="5707552"/>
            <a:ext cx="3670300" cy="447331"/>
          </a:xfrm>
        </p:spPr>
        <p:txBody>
          <a:bodyPr lIns="0" tIns="91440" bIns="91440" anchor="t">
            <a:noAutofit/>
          </a:bodyPr>
          <a:lstStyle>
            <a:lvl1pPr algn="ctr">
              <a:lnSpc>
                <a:spcPct val="100000"/>
              </a:lnSpc>
              <a:defRPr sz="2400" b="0" i="0" spc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 dirty="0"/>
              <a:t>December 10-17</a:t>
            </a:r>
          </a:p>
        </p:txBody>
      </p:sp>
    </p:spTree>
    <p:extLst>
      <p:ext uri="{BB962C8B-B14F-4D97-AF65-F5344CB8AC3E}">
        <p14:creationId xmlns:p14="http://schemas.microsoft.com/office/powerpoint/2010/main" val="19200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8A08-47DA-FB40-ABF4-7ED5CB940E4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8B9A-6874-7643-ACCC-F5E21925F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5" r:id="rId10"/>
    <p:sldLayoutId id="2147483672" r:id="rId11"/>
    <p:sldLayoutId id="2147483671" r:id="rId12"/>
    <p:sldLayoutId id="2147483673" r:id="rId13"/>
    <p:sldLayoutId id="2147483674" r:id="rId14"/>
    <p:sldLayoutId id="214748367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2D27-6456-7A4E-A0E3-E2535896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Customize Your</a:t>
            </a:r>
            <a:br>
              <a:rPr lang="en-US" dirty="0"/>
            </a:br>
            <a:r>
              <a:rPr lang="en-US" dirty="0"/>
              <a:t>Open Enrollment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A87EF-2087-E244-909E-2A22690A017F}"/>
              </a:ext>
            </a:extLst>
          </p:cNvPr>
          <p:cNvSpPr txBox="1"/>
          <p:nvPr/>
        </p:nvSpPr>
        <p:spPr>
          <a:xfrm>
            <a:off x="295420" y="2412021"/>
            <a:ext cx="64570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spc="300" dirty="0">
                <a:solidFill>
                  <a:srgbClr val="3C548E"/>
                </a:solidFill>
                <a:latin typeface="Montserrat Medium" pitchFamily="2" charset="77"/>
              </a:rPr>
              <a:t>CUSTOMIZING YOUR OE DATES: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Choose a poster theme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Use your mouse to select the text box with pre-populated dates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Press 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delete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Type your company’s Open Enrollment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E842C-F6AC-934B-A33D-7734A4FE78C2}"/>
              </a:ext>
            </a:extLst>
          </p:cNvPr>
          <p:cNvSpPr txBox="1"/>
          <p:nvPr/>
        </p:nvSpPr>
        <p:spPr>
          <a:xfrm>
            <a:off x="295420" y="3885184"/>
            <a:ext cx="64570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spc="300" dirty="0">
                <a:solidFill>
                  <a:srgbClr val="3C548E"/>
                </a:solidFill>
                <a:latin typeface="Montserrat Medium" pitchFamily="2" charset="77"/>
              </a:rPr>
              <a:t>ADDING YOUR LOGO: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Choose a poster theme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Use your mouse to select the 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Click to replace logo </a:t>
            </a: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box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A photo browser should appear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Navigate to the file with your company’s logo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Press 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Insert</a:t>
            </a:r>
            <a:endParaRPr lang="en-US" sz="1400" dirty="0">
              <a:solidFill>
                <a:srgbClr val="646569"/>
              </a:solidFill>
              <a:latin typeface="Montserrat Light" pitchFamily="2" charset="77"/>
            </a:endParaRP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If logo is overflowing in the box, please follow directions below:</a:t>
            </a:r>
          </a:p>
          <a:p>
            <a:pPr marL="1028700" lvl="1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Click the picture, then click the 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Picture Format </a:t>
            </a: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tab on the toolbar ribbon.</a:t>
            </a:r>
          </a:p>
          <a:p>
            <a:pPr marL="1028700" lvl="1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On the 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Picture Format </a:t>
            </a: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tab, select 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Crop</a:t>
            </a: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. (Black crop handles appear on the edges and corners of the picture.)</a:t>
            </a:r>
          </a:p>
          <a:p>
            <a:pPr marL="1028700" lvl="1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Crop the image by dragging any crop handle inward. If you drag one of the corner handles, it crops two adjacent sides at the same time.</a:t>
            </a:r>
          </a:p>
          <a:p>
            <a:pPr marL="1028700" lvl="1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Click away from the picture to see the cropped image.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DF38A-8DB4-ED4C-8896-3E4545840217}"/>
              </a:ext>
            </a:extLst>
          </p:cNvPr>
          <p:cNvSpPr txBox="1"/>
          <p:nvPr/>
        </p:nvSpPr>
        <p:spPr>
          <a:xfrm>
            <a:off x="295420" y="7512784"/>
            <a:ext cx="64570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spc="300" dirty="0">
                <a:solidFill>
                  <a:srgbClr val="3C548E"/>
                </a:solidFill>
                <a:latin typeface="Montserrat Medium" pitchFamily="2" charset="77"/>
              </a:rPr>
              <a:t>CUSTOMIZING YOUR OE URL: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Choose a poster theme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Use your mouse to select the text box with pre-populated URL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Press </a:t>
            </a:r>
            <a:r>
              <a:rPr lang="en-US" sz="1400" dirty="0">
                <a:solidFill>
                  <a:srgbClr val="646569"/>
                </a:solidFill>
                <a:latin typeface="Montserrat Medium" pitchFamily="2" charset="77"/>
              </a:rPr>
              <a:t>delete</a:t>
            </a:r>
          </a:p>
          <a:p>
            <a:pPr marL="571500" indent="-279400">
              <a:buFont typeface="+mj-lt"/>
              <a:buAutoNum type="arabicPeriod"/>
            </a:pPr>
            <a:r>
              <a:rPr lang="en-US" sz="1400" dirty="0">
                <a:solidFill>
                  <a:srgbClr val="646569"/>
                </a:solidFill>
                <a:latin typeface="Montserrat Light" pitchFamily="2" charset="77"/>
              </a:rPr>
              <a:t>Type your company’s URL for 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293367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826538-72C6-9741-BBBE-517D81922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FFF46-AC53-9548-A598-B2852A7E4C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8B80E-29B6-B647-B3F5-57359C38C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B7E61A51-70FB-1E45-9E72-CCA8AE763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19277C-68EE-8D42-9920-9AB0ABB6EE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261751-9694-2C4E-A2A7-A73C68192C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DEC</a:t>
            </a:r>
          </a:p>
          <a:p>
            <a:r>
              <a:rPr lang="en-US" dirty="0"/>
              <a:t>10-17</a:t>
            </a:r>
          </a:p>
        </p:txBody>
      </p:sp>
    </p:spTree>
    <p:extLst>
      <p:ext uri="{BB962C8B-B14F-4D97-AF65-F5344CB8AC3E}">
        <p14:creationId xmlns:p14="http://schemas.microsoft.com/office/powerpoint/2010/main" val="193283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3B3F98-F498-A24C-B0BE-F4A91C094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F56EB-5D29-0B4B-80EE-52605B452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2BCDB-F146-F64D-91A4-6F27729D1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74AAC5E-E63A-2C4F-825A-C8AD50B79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DE987-1B46-2B45-B9FC-B8701BCCA4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A6B0C-8B65-CE47-823B-E90E2993A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4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9B1512-487A-2848-892D-63130150F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773D1-4ECA-D347-9738-4BF8242049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7DC42-C043-474D-B53B-E92ED72033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99DAD0-297B-0E45-B551-135CB0FAC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858D9-806E-6749-AC7C-E0CB2A3B85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F999F-7F45-E24F-BAC2-7EEFCB548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6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D6A211-87D7-EA46-80FA-3528F6545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B049-0CF1-7B4C-9DAA-F3310EFC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E72B7-0AEC-F947-9879-980937E43B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4428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F05C7FD-1A4B-3442-AD80-7221C964C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A83E0-57B3-7843-BA7D-6EA489C38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CF1714-9782-4945-AAE3-88ABC3B759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152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EA57D8B-BC16-C94C-B5AA-5D62AC1AC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1DF14-E847-2C4D-886E-83B08B4D7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1A6EBE-76EE-B044-921D-52DDE4572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FA8D6F-52F6-4E4E-A0C2-A2D31F446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272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27309E-BC08-AD46-A7C3-BECACBF14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7536-A78E-BD4F-8D0D-32CDAB7E1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DBB4E5-1D07-C542-A3AF-98B8426CF6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768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AFC6653-35DF-E040-85E9-C46B2E798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2FF52-37AE-F94A-8559-BB34E8E7F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F67591-DC30-F34B-B76D-CB27BC4878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0758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87A383-CBC7-D646-8875-50CEB9009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6657-8240-4847-A6EB-A9379BE94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A5F2C4-D38C-EA4A-9501-4EE3FA23F0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386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B3586-AC49-6241-98CE-E0C50AC13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4B819-8B70-F442-8287-9BD8A6864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5D52B-6948-2744-9E88-2E65A6299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972B71B-D444-F34C-BEB4-2DB801818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633C66-F421-654B-838F-721D532DB4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FE4F1-D1FC-274C-8464-9C0540CEC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192</Words>
  <Application>Microsoft Office PowerPoint</Application>
  <PresentationFormat>Letter Paper (8.5x11 in)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Customize Your Open Enrollment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Spiegel</dc:creator>
  <cp:lastModifiedBy>Monica Russo-Dunphy</cp:lastModifiedBy>
  <cp:revision>17</cp:revision>
  <dcterms:created xsi:type="dcterms:W3CDTF">2021-06-22T14:50:26Z</dcterms:created>
  <dcterms:modified xsi:type="dcterms:W3CDTF">2021-07-28T17:44:11Z</dcterms:modified>
</cp:coreProperties>
</file>